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75213" cy="427672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69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count 30" initials="A3" lastIdx="2" clrIdx="0">
    <p:extLst>
      <p:ext uri="{19B8F6BF-5375-455C-9EA6-DF929625EA0E}">
        <p15:presenceInfo xmlns:p15="http://schemas.microsoft.com/office/powerpoint/2012/main" userId="Account 3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79463C-663D-43D1-BE5D-9EDFDE861248}" v="1" dt="2021-10-23T11:47:06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>
        <p:scale>
          <a:sx n="20" d="100"/>
          <a:sy n="20" d="100"/>
        </p:scale>
        <p:origin x="1872" y="10"/>
      </p:cViewPr>
      <p:guideLst>
        <p:guide orient="horz" pos="13469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ia termine" userId="4cd28172fad593a8" providerId="LiveId" clId="{ED79463C-663D-43D1-BE5D-9EDFDE861248}"/>
    <pc:docChg chg="undo custSel modSld">
      <pc:chgData name="stefania termine" userId="4cd28172fad593a8" providerId="LiveId" clId="{ED79463C-663D-43D1-BE5D-9EDFDE861248}" dt="2021-10-23T11:55:42.144" v="84" actId="20577"/>
      <pc:docMkLst>
        <pc:docMk/>
      </pc:docMkLst>
      <pc:sldChg chg="addSp delSp modSp mod">
        <pc:chgData name="stefania termine" userId="4cd28172fad593a8" providerId="LiveId" clId="{ED79463C-663D-43D1-BE5D-9EDFDE861248}" dt="2021-10-23T11:55:42.144" v="84" actId="20577"/>
        <pc:sldMkLst>
          <pc:docMk/>
          <pc:sldMk cId="1841664954" sldId="256"/>
        </pc:sldMkLst>
        <pc:spChg chg="mod">
          <ac:chgData name="stefania termine" userId="4cd28172fad593a8" providerId="LiveId" clId="{ED79463C-663D-43D1-BE5D-9EDFDE861248}" dt="2021-10-23T11:46:53.676" v="80" actId="1076"/>
          <ac:spMkLst>
            <pc:docMk/>
            <pc:sldMk cId="1841664954" sldId="256"/>
            <ac:spMk id="4" creationId="{081A6C36-6249-4261-B960-87C0A1C9B0B7}"/>
          </ac:spMkLst>
        </pc:spChg>
        <pc:spChg chg="add del mod">
          <ac:chgData name="stefania termine" userId="4cd28172fad593a8" providerId="LiveId" clId="{ED79463C-663D-43D1-BE5D-9EDFDE861248}" dt="2021-10-23T11:41:51.848" v="7" actId="478"/>
          <ac:spMkLst>
            <pc:docMk/>
            <pc:sldMk cId="1841664954" sldId="256"/>
            <ac:spMk id="6" creationId="{9BF05A72-8AB5-455F-A53A-4ECE96EEDD4C}"/>
          </ac:spMkLst>
        </pc:spChg>
        <pc:spChg chg="del mod">
          <ac:chgData name="stefania termine" userId="4cd28172fad593a8" providerId="LiveId" clId="{ED79463C-663D-43D1-BE5D-9EDFDE861248}" dt="2021-10-23T11:43:26.203" v="41" actId="478"/>
          <ac:spMkLst>
            <pc:docMk/>
            <pc:sldMk cId="1841664954" sldId="256"/>
            <ac:spMk id="109" creationId="{54BBC14D-C8FE-4C14-9EEA-538A13F8FD8F}"/>
          </ac:spMkLst>
        </pc:spChg>
        <pc:spChg chg="mod">
          <ac:chgData name="stefania termine" userId="4cd28172fad593a8" providerId="LiveId" clId="{ED79463C-663D-43D1-BE5D-9EDFDE861248}" dt="2021-10-23T11:41:39.701" v="2" actId="1076"/>
          <ac:spMkLst>
            <pc:docMk/>
            <pc:sldMk cId="1841664954" sldId="256"/>
            <ac:spMk id="149" creationId="{B35FD7FA-27BC-4630-B0E5-B1B3A5D12918}"/>
          </ac:spMkLst>
        </pc:spChg>
        <pc:spChg chg="mod">
          <ac:chgData name="stefania termine" userId="4cd28172fad593a8" providerId="LiveId" clId="{ED79463C-663D-43D1-BE5D-9EDFDE861248}" dt="2021-10-23T11:45:03.526" v="59" actId="1076"/>
          <ac:spMkLst>
            <pc:docMk/>
            <pc:sldMk cId="1841664954" sldId="256"/>
            <ac:spMk id="151" creationId="{1FA4AD54-B296-4E3F-BD2C-4312568A7977}"/>
          </ac:spMkLst>
        </pc:spChg>
        <pc:spChg chg="mod">
          <ac:chgData name="stefania termine" userId="4cd28172fad593a8" providerId="LiveId" clId="{ED79463C-663D-43D1-BE5D-9EDFDE861248}" dt="2021-10-23T11:46:24.004" v="77" actId="1076"/>
          <ac:spMkLst>
            <pc:docMk/>
            <pc:sldMk cId="1841664954" sldId="256"/>
            <ac:spMk id="152" creationId="{A3E9A9C8-500F-4A95-A37F-3AD35A778F65}"/>
          </ac:spMkLst>
        </pc:spChg>
        <pc:spChg chg="del mod">
          <ac:chgData name="stefania termine" userId="4cd28172fad593a8" providerId="LiveId" clId="{ED79463C-663D-43D1-BE5D-9EDFDE861248}" dt="2021-10-23T11:45:23.146" v="61" actId="478"/>
          <ac:spMkLst>
            <pc:docMk/>
            <pc:sldMk cId="1841664954" sldId="256"/>
            <ac:spMk id="154" creationId="{84C7ECD2-4289-4595-8AA7-93F2677DB077}"/>
          </ac:spMkLst>
        </pc:spChg>
        <pc:spChg chg="mod">
          <ac:chgData name="stefania termine" userId="4cd28172fad593a8" providerId="LiveId" clId="{ED79463C-663D-43D1-BE5D-9EDFDE861248}" dt="2021-10-23T11:46:16.593" v="75" actId="1076"/>
          <ac:spMkLst>
            <pc:docMk/>
            <pc:sldMk cId="1841664954" sldId="256"/>
            <ac:spMk id="156" creationId="{FF19DE0B-000F-4B87-8789-EE6EDB3F3AA8}"/>
          </ac:spMkLst>
        </pc:spChg>
        <pc:spChg chg="mod">
          <ac:chgData name="stefania termine" userId="4cd28172fad593a8" providerId="LiveId" clId="{ED79463C-663D-43D1-BE5D-9EDFDE861248}" dt="2021-10-23T11:46:35.439" v="79" actId="1076"/>
          <ac:spMkLst>
            <pc:docMk/>
            <pc:sldMk cId="1841664954" sldId="256"/>
            <ac:spMk id="158" creationId="{F95241B6-8C7B-4E43-9F1C-EC5BC66E5E2B}"/>
          </ac:spMkLst>
        </pc:spChg>
        <pc:spChg chg="add mod">
          <ac:chgData name="stefania termine" userId="4cd28172fad593a8" providerId="LiveId" clId="{ED79463C-663D-43D1-BE5D-9EDFDE861248}" dt="2021-10-23T11:55:42.144" v="84" actId="20577"/>
          <ac:spMkLst>
            <pc:docMk/>
            <pc:sldMk cId="1841664954" sldId="256"/>
            <ac:spMk id="160" creationId="{850267AF-ADBB-4E4C-99E1-CE12034712A6}"/>
          </ac:spMkLst>
        </pc:spChg>
        <pc:spChg chg="mod">
          <ac:chgData name="stefania termine" userId="4cd28172fad593a8" providerId="LiveId" clId="{ED79463C-663D-43D1-BE5D-9EDFDE861248}" dt="2021-10-23T11:46:57.097" v="81" actId="1076"/>
          <ac:spMkLst>
            <pc:docMk/>
            <pc:sldMk cId="1841664954" sldId="256"/>
            <ac:spMk id="1048" creationId="{B4B3E596-3747-4260-BB9C-DBD8B1A7CCFB}"/>
          </ac:spMkLst>
        </pc:spChg>
        <pc:picChg chg="mod">
          <ac:chgData name="stefania termine" userId="4cd28172fad593a8" providerId="LiveId" clId="{ED79463C-663D-43D1-BE5D-9EDFDE861248}" dt="2021-10-23T11:47:02.113" v="82" actId="14100"/>
          <ac:picMkLst>
            <pc:docMk/>
            <pc:sldMk cId="1841664954" sldId="256"/>
            <ac:picMk id="39" creationId="{D79B2F2B-4923-482F-B975-A74D5E8332D8}"/>
          </ac:picMkLst>
        </pc:picChg>
        <pc:picChg chg="mod">
          <ac:chgData name="stefania termine" userId="4cd28172fad593a8" providerId="LiveId" clId="{ED79463C-663D-43D1-BE5D-9EDFDE861248}" dt="2021-10-23T11:47:06.844" v="83" actId="14100"/>
          <ac:picMkLst>
            <pc:docMk/>
            <pc:sldMk cId="1841664954" sldId="256"/>
            <ac:picMk id="41" creationId="{F467EBFC-D6BC-4E5A-81AD-A0EFE40D7C63}"/>
          </ac:picMkLst>
        </pc:picChg>
        <pc:cxnChg chg="mod">
          <ac:chgData name="stefania termine" userId="4cd28172fad593a8" providerId="LiveId" clId="{ED79463C-663D-43D1-BE5D-9EDFDE861248}" dt="2021-10-23T11:41:39.701" v="2" actId="1076"/>
          <ac:cxnSpMkLst>
            <pc:docMk/>
            <pc:sldMk cId="1841664954" sldId="256"/>
            <ac:cxnSpMk id="44" creationId="{4761C4B1-1D21-4B5D-A666-E76C5FCD4ADC}"/>
          </ac:cxnSpMkLst>
        </pc:cxnChg>
        <pc:cxnChg chg="mod">
          <ac:chgData name="stefania termine" userId="4cd28172fad593a8" providerId="LiveId" clId="{ED79463C-663D-43D1-BE5D-9EDFDE861248}" dt="2021-10-23T11:45:03.526" v="59" actId="1076"/>
          <ac:cxnSpMkLst>
            <pc:docMk/>
            <pc:sldMk cId="1841664954" sldId="256"/>
            <ac:cxnSpMk id="150" creationId="{41D26D71-3DBF-4BF5-9AFB-263DC7FD6209}"/>
          </ac:cxnSpMkLst>
        </pc:cxnChg>
        <pc:cxnChg chg="mod">
          <ac:chgData name="stefania termine" userId="4cd28172fad593a8" providerId="LiveId" clId="{ED79463C-663D-43D1-BE5D-9EDFDE861248}" dt="2021-10-23T11:45:53.767" v="71" actId="1038"/>
          <ac:cxnSpMkLst>
            <pc:docMk/>
            <pc:sldMk cId="1841664954" sldId="256"/>
            <ac:cxnSpMk id="153" creationId="{A74798D0-E3E8-4F4B-9F27-496BB25C2984}"/>
          </ac:cxnSpMkLst>
        </pc:cxnChg>
        <pc:cxnChg chg="del mod">
          <ac:chgData name="stefania termine" userId="4cd28172fad593a8" providerId="LiveId" clId="{ED79463C-663D-43D1-BE5D-9EDFDE861248}" dt="2021-10-23T11:45:23.146" v="61" actId="478"/>
          <ac:cxnSpMkLst>
            <pc:docMk/>
            <pc:sldMk cId="1841664954" sldId="256"/>
            <ac:cxnSpMk id="155" creationId="{5A44554D-B6EA-4971-A5FC-458FEA338A72}"/>
          </ac:cxnSpMkLst>
        </pc:cxnChg>
        <pc:cxnChg chg="mod">
          <ac:chgData name="stefania termine" userId="4cd28172fad593a8" providerId="LiveId" clId="{ED79463C-663D-43D1-BE5D-9EDFDE861248}" dt="2021-10-23T11:45:45.523" v="65" actId="1076"/>
          <ac:cxnSpMkLst>
            <pc:docMk/>
            <pc:sldMk cId="1841664954" sldId="256"/>
            <ac:cxnSpMk id="157" creationId="{B9523D7F-57CB-4F88-9D4C-607DA91A6FC2}"/>
          </ac:cxnSpMkLst>
        </pc:cxnChg>
        <pc:cxnChg chg="mod">
          <ac:chgData name="stefania termine" userId="4cd28172fad593a8" providerId="LiveId" clId="{ED79463C-663D-43D1-BE5D-9EDFDE861248}" dt="2021-10-23T11:45:49.642" v="66" actId="1076"/>
          <ac:cxnSpMkLst>
            <pc:docMk/>
            <pc:sldMk cId="1841664954" sldId="256"/>
            <ac:cxnSpMk id="159" creationId="{E4CA9E34-B0DA-4947-93AB-B47553F4EBE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20265-1AC4-4CFE-A7C7-787E1D3F5B2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07F22-5B32-497D-B7B8-87ECF566F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4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6800" y="1143000"/>
            <a:ext cx="2184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7F22-5B32-497D-B7B8-87ECF566F2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599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999180"/>
            <a:ext cx="25733931" cy="14889339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62709"/>
            <a:ext cx="22706410" cy="10325516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1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9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6960"/>
            <a:ext cx="6528093" cy="362432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6960"/>
            <a:ext cx="19205838" cy="362432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1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62125"/>
            <a:ext cx="26112371" cy="1778998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20410"/>
            <a:ext cx="26112371" cy="9355333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0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84800"/>
            <a:ext cx="12866966" cy="27135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84800"/>
            <a:ext cx="12866966" cy="27135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7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6970"/>
            <a:ext cx="26112371" cy="82663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83919"/>
            <a:ext cx="12807832" cy="513800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21926"/>
            <a:ext cx="12807832" cy="22977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83919"/>
            <a:ext cx="12870909" cy="513800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21926"/>
            <a:ext cx="12870909" cy="22977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3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1150"/>
            <a:ext cx="9764544" cy="997902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57701"/>
            <a:ext cx="15326827" cy="30392467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0175"/>
            <a:ext cx="9764544" cy="23769486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3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1150"/>
            <a:ext cx="9764544" cy="997902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57701"/>
            <a:ext cx="15326827" cy="30392467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0175"/>
            <a:ext cx="9764544" cy="23769486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6970"/>
            <a:ext cx="26112371" cy="8266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84800"/>
            <a:ext cx="26112371" cy="2713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38914"/>
            <a:ext cx="6811923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770E6-F718-4BB6-9FBB-D81088B8DC9E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38914"/>
            <a:ext cx="10217884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38914"/>
            <a:ext cx="6811923" cy="2276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A326-62FE-4A82-A093-F5813E787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5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1A6C36-6249-4261-B960-87C0A1C9B0B7}"/>
              </a:ext>
            </a:extLst>
          </p:cNvPr>
          <p:cNvSpPr txBox="1"/>
          <p:nvPr/>
        </p:nvSpPr>
        <p:spPr>
          <a:xfrm>
            <a:off x="74518" y="4097782"/>
            <a:ext cx="30200695" cy="3927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b="1" cap="all" dirty="0"/>
              <a:t> </a:t>
            </a:r>
            <a:endParaRPr lang="en-US" sz="6000" dirty="0"/>
          </a:p>
          <a:p>
            <a:pPr algn="ctr"/>
            <a:r>
              <a:rPr lang="en-GB" sz="4000" b="1" u="sng" dirty="0">
                <a:cs typeface="Times New Roman" panose="02020603050405020304" pitchFamily="18" charset="0"/>
              </a:rPr>
              <a:t>Author A.A</a:t>
            </a:r>
            <a:r>
              <a:rPr lang="en-GB" sz="4000" b="1" u="sng" baseline="30000" dirty="0">
                <a:cs typeface="Times New Roman" panose="02020603050405020304" pitchFamily="18" charset="0"/>
              </a:rPr>
              <a:t>1,a</a:t>
            </a:r>
            <a:r>
              <a:rPr lang="en-GB" sz="4000" b="1" u="sng" dirty="0">
                <a:cs typeface="Times New Roman" panose="02020603050405020304" pitchFamily="18" charset="0"/>
              </a:rPr>
              <a:t> </a:t>
            </a:r>
            <a:r>
              <a:rPr lang="el-GR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>
                <a:cs typeface="Times New Roman" panose="02020603050405020304" pitchFamily="18" charset="0"/>
              </a:rPr>
              <a:t>Second-Author </a:t>
            </a:r>
            <a:r>
              <a:rPr lang="en-GB" sz="4000" b="1" dirty="0" err="1">
                <a:cs typeface="Times New Roman" panose="02020603050405020304" pitchFamily="18" charset="0"/>
              </a:rPr>
              <a:t>B.B</a:t>
            </a:r>
            <a:r>
              <a:rPr lang="en-GB" sz="4000" b="1" baseline="30000" dirty="0" err="1">
                <a:cs typeface="Times New Roman" panose="02020603050405020304" pitchFamily="18" charset="0"/>
              </a:rPr>
              <a:t>b</a:t>
            </a:r>
            <a:r>
              <a:rPr lang="el-GR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>
                <a:cs typeface="Times New Roman" panose="02020603050405020304" pitchFamily="18" charset="0"/>
              </a:rPr>
              <a:t>Author C.C &amp; Author D.D </a:t>
            </a:r>
            <a:r>
              <a:rPr lang="el-GR" sz="4000" b="1" dirty="0">
                <a:cs typeface="Times New Roman" panose="02020603050405020304" pitchFamily="18" charset="0"/>
              </a:rPr>
              <a:t>*</a:t>
            </a:r>
            <a:endParaRPr lang="en-US" sz="4000" b="1" dirty="0">
              <a:cs typeface="Times New Roman" panose="02020603050405020304" pitchFamily="18" charset="0"/>
            </a:endParaRPr>
          </a:p>
          <a:p>
            <a:pPr algn="ctr"/>
            <a:r>
              <a:rPr lang="en-GB" sz="2800" dirty="0">
                <a:ea typeface="Times New Roman" panose="02020603050405020304" pitchFamily="18" charset="0"/>
              </a:rPr>
              <a:t>1 </a:t>
            </a:r>
            <a:r>
              <a:rPr lang="en-GB" sz="2800" u="sng" dirty="0">
                <a:ea typeface="Times New Roman" panose="02020603050405020304" pitchFamily="18" charset="0"/>
              </a:rPr>
              <a:t>Presenting author</a:t>
            </a:r>
            <a:endParaRPr lang="en-US" sz="4400" u="sng" dirty="0"/>
          </a:p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Institution, country</a:t>
            </a:r>
          </a:p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 Institution, country</a:t>
            </a:r>
          </a:p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*Corresponding author, email address</a:t>
            </a:r>
          </a:p>
          <a:p>
            <a:endParaRPr lang="en-US" dirty="0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B4B3E596-3747-4260-BB9C-DBD8B1A7CCFB}"/>
              </a:ext>
            </a:extLst>
          </p:cNvPr>
          <p:cNvSpPr/>
          <p:nvPr/>
        </p:nvSpPr>
        <p:spPr>
          <a:xfrm>
            <a:off x="-1" y="3706519"/>
            <a:ext cx="30200695" cy="782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85" b="1" dirty="0">
                <a:cs typeface="Times New Roman" panose="02020603050405020304" pitchFamily="18" charset="0"/>
              </a:rPr>
              <a:t>Title of Poster: centred  </a:t>
            </a:r>
            <a:endParaRPr lang="en-US" sz="4485" b="1" dirty="0">
              <a:cs typeface="Times New Roman" panose="02020603050405020304" pitchFamily="18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850267AF-ADBB-4E4C-99E1-CE12034712A6}"/>
              </a:ext>
            </a:extLst>
          </p:cNvPr>
          <p:cNvSpPr txBox="1"/>
          <p:nvPr/>
        </p:nvSpPr>
        <p:spPr>
          <a:xfrm>
            <a:off x="74517" y="7834410"/>
            <a:ext cx="30200695" cy="2125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sz="2400" b="1" dirty="0">
                <a:cs typeface="Times New Roman" panose="02020603050405020304" pitchFamily="18" charset="0"/>
              </a:rPr>
              <a:t>Abstract ( </a:t>
            </a:r>
            <a:r>
              <a:rPr lang="en-GB" sz="2400" b="1" dirty="0" err="1">
                <a:cs typeface="Times New Roman" panose="02020603050405020304" pitchFamily="18" charset="0"/>
              </a:rPr>
              <a:t>aprox</a:t>
            </a:r>
            <a:r>
              <a:rPr lang="en-GB" sz="2400" b="1" dirty="0">
                <a:cs typeface="Times New Roman" panose="02020603050405020304" pitchFamily="18" charset="0"/>
              </a:rPr>
              <a:t>. 120 words.)</a:t>
            </a:r>
          </a:p>
          <a:p>
            <a:pPr algn="just"/>
            <a:endParaRPr lang="en-GB" sz="2400" b="1" dirty="0">
              <a:cs typeface="Times New Roman" panose="02020603050405020304" pitchFamily="18" charset="0"/>
            </a:endParaRPr>
          </a:p>
          <a:p>
            <a:pPr algn="just"/>
            <a:endParaRPr lang="en-GB" sz="1682" b="1" dirty="0">
              <a:cs typeface="Times New Roman" panose="02020603050405020304" pitchFamily="18" charset="0"/>
            </a:endParaRPr>
          </a:p>
          <a:p>
            <a:pPr algn="just"/>
            <a:endParaRPr lang="en-GB" sz="1682" b="1" dirty="0">
              <a:cs typeface="Times New Roman" panose="02020603050405020304" pitchFamily="18" charset="0"/>
            </a:endParaRPr>
          </a:p>
          <a:p>
            <a:pPr algn="just"/>
            <a:endParaRPr lang="en-GB" sz="1682" b="1" dirty="0">
              <a:cs typeface="Times New Roman" panose="02020603050405020304" pitchFamily="18" charset="0"/>
            </a:endParaRPr>
          </a:p>
          <a:p>
            <a:pPr algn="just"/>
            <a:endParaRPr lang="en-GB" sz="1682" b="1" dirty="0">
              <a:cs typeface="Times New Roman" panose="02020603050405020304" pitchFamily="18" charset="0"/>
            </a:endParaRPr>
          </a:p>
          <a:p>
            <a:pPr algn="just"/>
            <a:endParaRPr lang="en-US" sz="1682" b="1" dirty="0"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0CEE8C-EF72-4F8F-8194-9E0E17097D53}"/>
              </a:ext>
            </a:extLst>
          </p:cNvPr>
          <p:cNvSpPr txBox="1"/>
          <p:nvPr/>
        </p:nvSpPr>
        <p:spPr>
          <a:xfrm>
            <a:off x="6982959" y="12822519"/>
            <a:ext cx="17934442" cy="1994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561"/>
              </a:spcBef>
              <a:spcAft>
                <a:spcPts val="561"/>
              </a:spcAft>
            </a:pPr>
            <a:r>
              <a:rPr lang="en-GB" sz="4000" u="sng" dirty="0"/>
              <a:t>Notes for authors (to be removed from poster): </a:t>
            </a:r>
          </a:p>
          <a:p>
            <a:pPr algn="ctr">
              <a:spcBef>
                <a:spcPts val="561"/>
              </a:spcBef>
              <a:spcAft>
                <a:spcPts val="561"/>
              </a:spcAft>
            </a:pPr>
            <a:endParaRPr lang="en-GB" sz="4000" u="sng" dirty="0"/>
          </a:p>
          <a:p>
            <a:pPr marL="427208" indent="-427208">
              <a:spcBef>
                <a:spcPts val="561"/>
              </a:spcBef>
              <a:spcAft>
                <a:spcPts val="561"/>
              </a:spcAft>
              <a:buAutoNum type="arabicPeriod"/>
            </a:pPr>
            <a:r>
              <a:rPr lang="en-GB" sz="4000" dirty="0"/>
              <a:t>After you receive your positive abstract feedback, please fill out the content of the poster and send it to the organizer as *ppt / *pptx, by </a:t>
            </a:r>
            <a:r>
              <a:rPr lang="en-GB" sz="4000" b="1" dirty="0"/>
              <a:t>29 November 2021</a:t>
            </a:r>
            <a:r>
              <a:rPr lang="en-GB" sz="4000" dirty="0"/>
              <a:t>, to be uploaded in the Online Session.</a:t>
            </a:r>
          </a:p>
          <a:p>
            <a:pPr marL="427208" indent="-427208">
              <a:spcBef>
                <a:spcPts val="561"/>
              </a:spcBef>
              <a:spcAft>
                <a:spcPts val="561"/>
              </a:spcAft>
              <a:buAutoNum type="arabicPeriod"/>
            </a:pPr>
            <a:endParaRPr lang="en-GB" sz="4000" dirty="0"/>
          </a:p>
          <a:p>
            <a:pPr marL="427208" indent="-427208">
              <a:spcBef>
                <a:spcPts val="561"/>
              </a:spcBef>
              <a:spcAft>
                <a:spcPts val="561"/>
              </a:spcAft>
              <a:buAutoNum type="arabicPeriod"/>
            </a:pPr>
            <a:r>
              <a:rPr lang="en-GB" sz="4000" dirty="0"/>
              <a:t>The posters will be made available online by the organizer the days of the Conference for virtual participation.</a:t>
            </a:r>
          </a:p>
          <a:p>
            <a:pPr marL="427208" indent="-427208">
              <a:spcBef>
                <a:spcPts val="561"/>
              </a:spcBef>
              <a:spcAft>
                <a:spcPts val="561"/>
              </a:spcAft>
              <a:buAutoNum type="arabicPeriod"/>
            </a:pPr>
            <a:endParaRPr lang="en-GB" sz="4000" dirty="0"/>
          </a:p>
          <a:p>
            <a:pPr marL="427208" indent="-427208">
              <a:spcBef>
                <a:spcPts val="561"/>
              </a:spcBef>
              <a:spcAft>
                <a:spcPts val="561"/>
              </a:spcAft>
              <a:buAutoNum type="arabicPeriod"/>
            </a:pPr>
            <a:r>
              <a:rPr lang="en-GB" sz="4000" dirty="0"/>
              <a:t>The size of the printed poster should be standard A0 (841 x 1188 mm) or (33-1/8 x 46-13/16 in)</a:t>
            </a:r>
          </a:p>
          <a:p>
            <a:pPr marL="427208" indent="-427208">
              <a:spcBef>
                <a:spcPts val="561"/>
              </a:spcBef>
              <a:spcAft>
                <a:spcPts val="561"/>
              </a:spcAft>
              <a:buAutoNum type="arabicPeriod"/>
            </a:pPr>
            <a:endParaRPr lang="en-GB" sz="4000" dirty="0"/>
          </a:p>
          <a:p>
            <a:pPr marL="427208" indent="-427208">
              <a:spcBef>
                <a:spcPts val="561"/>
              </a:spcBef>
              <a:spcAft>
                <a:spcPts val="561"/>
              </a:spcAft>
              <a:buAutoNum type="arabicPeriod"/>
            </a:pPr>
            <a:r>
              <a:rPr lang="en-GB" sz="4000" dirty="0"/>
              <a:t>The poster should contain (at least):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Title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Author(s) name(s)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Organization(s) / Address / Country / email(s) of corresponding author(s)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Abstract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Aims/Scope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Methodology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Results &amp; Discussion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Conclusions 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References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Acknowledgements 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r>
              <a:rPr lang="en-GB" sz="4000" dirty="0"/>
              <a:t>Logos</a:t>
            </a:r>
          </a:p>
          <a:p>
            <a:pPr marL="854415" lvl="1" indent="-427208">
              <a:spcBef>
                <a:spcPts val="561"/>
              </a:spcBef>
              <a:spcAft>
                <a:spcPts val="561"/>
              </a:spcAft>
              <a:buFont typeface="+mj-lt"/>
              <a:buAutoNum type="alphaLcParenR"/>
            </a:pPr>
            <a:endParaRPr lang="en-GB" sz="4000" dirty="0"/>
          </a:p>
          <a:p>
            <a:pPr marL="427207" lvl="1">
              <a:spcBef>
                <a:spcPts val="561"/>
              </a:spcBef>
              <a:spcAft>
                <a:spcPts val="561"/>
              </a:spcAft>
            </a:pPr>
            <a:r>
              <a:rPr lang="en-GB" sz="4000" i="1" dirty="0"/>
              <a:t>You are free to format the poster with the layout of your preference. Please keep the heading and the size.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CD7DB3-2983-41F9-99BA-18E3F69EFF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003"/>
          <a:stretch/>
        </p:blipFill>
        <p:spPr>
          <a:xfrm>
            <a:off x="-1" y="47131"/>
            <a:ext cx="30275213" cy="314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6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1300</TotalTime>
  <Words>217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Account 30</dc:creator>
  <cp:lastModifiedBy>RNano</cp:lastModifiedBy>
  <cp:revision>92</cp:revision>
  <dcterms:created xsi:type="dcterms:W3CDTF">2019-05-12T18:04:18Z</dcterms:created>
  <dcterms:modified xsi:type="dcterms:W3CDTF">2021-10-25T10:04:51Z</dcterms:modified>
</cp:coreProperties>
</file>